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B2CF7-ABE5-4990-AB99-793646902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9278533-DFCE-4166-A8E9-F28AFF8D9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B6573D5-D786-42F3-9D45-4DC4A7403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9202375-C71B-4071-9EA3-5FED328A2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8B8D435-A314-48AC-97C1-96085C8E9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558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4B9403-7907-462A-B3E6-0A5D28B61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45C722C-9A7A-4F7A-856C-41029755B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45D2E12-F025-4D6E-8EF9-919355B96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603D53-0D08-4E44-B4C6-7AD419E2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38B6495-8F2A-423D-8557-D0077E835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356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B444DEA-4E76-4EBC-B165-9A8B0861BC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7954792-7C51-423B-9CB3-E8A4B98EC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EA34659-26F2-4220-817B-25F247435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978E507-740C-49D6-BDC8-05B5B8CDC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8A520EF-C109-4696-9838-29D18EE3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8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690F79-77A4-49E4-BAFD-D74BA2830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EFD2B1D-9CE3-49F7-AA27-196911D3B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1A59C1-2460-4A51-BE68-7E5357466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44E8BA2-43C3-423B-8D71-17B26B25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4477D7A-81FA-4D02-9B65-0E54BEF54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8572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5B10AF-1C5F-4D63-A70E-B6F309C8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45062A3-4714-4964-9CC1-CCA2A1D84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860AA7C-D896-4B7F-9CFC-FCC02905C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295C2FB-CCE1-42E2-BB21-349BDB4D5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74F016-4670-43F8-AB7A-3472BE085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925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FCA630-93C9-473E-BFC4-D35A2B91A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5AFB7D2-7B60-4563-991D-DE6B8DA52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9F2A749-1F6F-40ED-9C22-B5D8420A6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89DBE7D-7D20-474B-9190-EC53A4D11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A1EAD17-A05D-46A1-A139-86F416C94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6C1DC4D-CB4C-49B0-BDA7-BA9B83864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745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0E4111-6D6C-486F-8101-B4D98956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E66A234-84BA-4B12-9303-39BC447B4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D3C33F6-8CCB-401E-B424-DBAEA173E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5E4DC26-CDB9-43F0-BCBD-5F02D5095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84BB17C8-3894-4765-98EE-CD7A0BA3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DB1A3A8-AD79-4641-901F-2F9803BB9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1B38DB3-29B2-4EF7-B57F-40112E079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8EADD174-C7BD-41AC-AA29-EE5E4E462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3561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49CE25-3402-440F-8188-7C90B1216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FB04354-9B19-4DDD-B40E-984C8C7A5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742EEF1-FC26-440A-823E-377C4BC38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9D512AA-1A72-48D9-8BC4-794EF6C5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211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90D5A6A-817F-4C1F-A5F5-C43FE3DF8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04532E2-562B-49CB-8AC2-63DA8229E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835220D-501E-4B70-99BB-DF35E837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524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6DB16-1B39-4F06-9C1B-1100A31D2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EE01431-015B-42E8-ADF9-8DF758CDD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6E8E306-1CA1-4BA1-8F95-FE5DE4389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7A1F4D4-E4AF-40F6-8AB2-E544C4F40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9FA9982-62C4-4FCC-92E5-93E6200F5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57E0CA0-60AD-41B2-BA05-C1869F66C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531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64AF06-1588-43E3-9495-67E2508D8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D2200D1-D301-4A28-80E6-3FDF3E646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4878427-43B6-4C32-9A2F-8D5284B05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C6F1C49-EBDC-4487-A80A-F9F72E751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5AEE15B-F676-41C2-88A5-E4BB75A7A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062DD66-A1CA-4A14-BD4A-DE545D534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826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4EF5596-8416-4DC0-A41B-669D1CADB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3BA6FF-5254-473D-A2D7-0DEDBB366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AF496D9-E2D0-4A1F-92FD-4EDD50A86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4642C-F507-4784-8D4C-FF5C68FA7039}" type="datetimeFigureOut">
              <a:rPr lang="da-DK" smtClean="0"/>
              <a:t>29-11-2017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4EFDCAC-A3D5-43A1-BE60-DC40B622B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D65BCC6-E954-48F3-BA5A-5E33AC9A5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295FE-658D-4EE4-95AF-F4271EBE1A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892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8FC01-2B8F-4101-BAE3-8F1EF520E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Ledelsen har et oplæg til MED-udvalget vedr. lønforhandlingerne: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482FB69-3440-4E8D-B208-05E3CE2FADF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De indstiller:</a:t>
            </a:r>
          </a:p>
          <a:p>
            <a:pPr lvl="0"/>
            <a:r>
              <a:rPr lang="da-DK" dirty="0"/>
              <a:t>At der lønforhandles i </a:t>
            </a:r>
            <a:r>
              <a:rPr lang="da-DK"/>
              <a:t>maj måned</a:t>
            </a:r>
            <a:endParaRPr lang="da-DK" dirty="0"/>
          </a:p>
          <a:p>
            <a:pPr lvl="0"/>
            <a:r>
              <a:rPr lang="da-DK" dirty="0"/>
              <a:t>At der kun anvendes funktionstillæg og engangstillæg</a:t>
            </a:r>
          </a:p>
          <a:p>
            <a:pPr lvl="0"/>
            <a:r>
              <a:rPr lang="da-DK" dirty="0"/>
              <a:t>At der kun gives funktionstillæg til ansatte med en fastansættelse i kommunen/regionen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1A059E7-EB50-4FA1-A2DD-4B52345187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Hvilke af disse emner kan MED-udvalget beslutte noget om?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Hvordan skal medarbejderrepræsentanterne forholde sig til dette udspil?</a:t>
            </a:r>
            <a:br>
              <a:rPr lang="da-DK" dirty="0"/>
            </a:br>
            <a:endParaRPr lang="da-DK" dirty="0"/>
          </a:p>
          <a:p>
            <a:endParaRPr lang="da-DK" dirty="0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242AE130-A502-4ED7-895B-1BBEAE5E3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606753"/>
            <a:ext cx="285750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40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Ledelsen har et oplæg til MED-udvalget vedr. lønforhandlingerne: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Sanne Kjærgaard Nikolajsen</dc:creator>
  <cp:lastModifiedBy>Sanne Kjærgaard Nikolajsen</cp:lastModifiedBy>
  <cp:revision>2</cp:revision>
  <dcterms:created xsi:type="dcterms:W3CDTF">2017-11-29T14:17:02Z</dcterms:created>
  <dcterms:modified xsi:type="dcterms:W3CDTF">2017-11-29T14:20:28Z</dcterms:modified>
</cp:coreProperties>
</file>